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64" r:id="rId3"/>
    <p:sldId id="258" r:id="rId4"/>
    <p:sldId id="259" r:id="rId5"/>
    <p:sldId id="256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7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7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4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87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9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5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98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61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0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83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92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D7BFF-84D8-4389-9EF2-D124B91FC466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F865-B0C9-435E-B912-460FA2CB57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0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061616"/>
              </p:ext>
            </p:extLst>
          </p:nvPr>
        </p:nvGraphicFramePr>
        <p:xfrm>
          <a:off x="240631" y="128345"/>
          <a:ext cx="11710737" cy="6510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4742">
                  <a:extLst>
                    <a:ext uri="{9D8B030D-6E8A-4147-A177-3AD203B41FA5}">
                      <a16:colId xmlns:a16="http://schemas.microsoft.com/office/drawing/2014/main" val="4227901722"/>
                    </a:ext>
                  </a:extLst>
                </a:gridCol>
                <a:gridCol w="5855995">
                  <a:extLst>
                    <a:ext uri="{9D8B030D-6E8A-4147-A177-3AD203B41FA5}">
                      <a16:colId xmlns:a16="http://schemas.microsoft.com/office/drawing/2014/main" val="3175284561"/>
                    </a:ext>
                  </a:extLst>
                </a:gridCol>
              </a:tblGrid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</a:rPr>
                        <a:t>1.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Die Reife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соответствовать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3606303"/>
                  </a:ext>
                </a:extLst>
              </a:tr>
              <a:tr h="600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</a:rPr>
                        <a:t>2.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Das Arbeitsamt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профессии, связанные с обучением и уходом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29321"/>
                  </a:ext>
                </a:extLst>
              </a:tr>
              <a:tr h="344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</a:rPr>
                        <a:t>3.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Das Reifezeugnis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биржа труда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1447563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4.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Das Unternehmen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работодатель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2452197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5.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Der Abschluss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предпринимательство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467331"/>
                  </a:ext>
                </a:extLst>
              </a:tr>
              <a:tr h="322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6.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Das Vorbild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творчески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6523189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7.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Dia Berufsausbildung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окончание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731431"/>
                  </a:ext>
                </a:extLst>
              </a:tr>
              <a:tr h="303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8.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Der Fachmann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мастерская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135448"/>
                  </a:ext>
                </a:extLst>
              </a:tr>
              <a:tr h="327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9.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Der Betrieb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учебный курс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3850859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10.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Die Bewerbung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пример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017649"/>
                  </a:ext>
                </a:extLst>
              </a:tr>
              <a:tr h="344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11.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Der Lehrgang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рабочая сила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907315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12.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Die Anforderung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профессиональное образование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907157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13.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Das Angebot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предпочитать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9883880"/>
                  </a:ext>
                </a:extLst>
              </a:tr>
              <a:tr h="303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14.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Der Arbeitgeber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специалист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2179124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15.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kreativ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предприятие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4201000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16.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bevorzugen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заявление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353770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17.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Die Arbeitskräfte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требование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517355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18.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Die Werkstatt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предложение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980562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</a:rPr>
                        <a:t>10.</a:t>
                      </a:r>
                      <a:r>
                        <a:rPr lang="de-DE" sz="2000" b="1">
                          <a:solidFill>
                            <a:schemeClr val="bg1"/>
                          </a:solidFill>
                          <a:effectLst/>
                        </a:rPr>
                        <a:t>Pflege- und Lehrberufe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аттестат зрелости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2303748"/>
                  </a:ext>
                </a:extLst>
              </a:tr>
              <a:tr h="30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20.</a:t>
                      </a: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entsprechen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зрелость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122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755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694940"/>
              </p:ext>
            </p:extLst>
          </p:nvPr>
        </p:nvGraphicFramePr>
        <p:xfrm>
          <a:off x="0" y="-56147"/>
          <a:ext cx="12192000" cy="701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4823">
                  <a:extLst>
                    <a:ext uri="{9D8B030D-6E8A-4147-A177-3AD203B41FA5}">
                      <a16:colId xmlns:a16="http://schemas.microsoft.com/office/drawing/2014/main" val="4227901722"/>
                    </a:ext>
                  </a:extLst>
                </a:gridCol>
                <a:gridCol w="6147177">
                  <a:extLst>
                    <a:ext uri="{9D8B030D-6E8A-4147-A177-3AD203B41FA5}">
                      <a16:colId xmlns:a16="http://schemas.microsoft.com/office/drawing/2014/main" val="3175284561"/>
                    </a:ext>
                  </a:extLst>
                </a:gridCol>
              </a:tblGrid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</a:t>
                      </a:r>
                      <a:r>
                        <a:rPr lang="de-DE" sz="2000" dirty="0">
                          <a:effectLst/>
                        </a:rPr>
                        <a:t>Die Reife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зрелость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3606303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2.</a:t>
                      </a:r>
                      <a:r>
                        <a:rPr lang="de-DE" sz="2000" dirty="0">
                          <a:effectLst/>
                        </a:rPr>
                        <a:t>Das Arbeitsamt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биржа</a:t>
                      </a:r>
                      <a:r>
                        <a:rPr lang="ru-RU" sz="20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труда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29321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3.</a:t>
                      </a:r>
                      <a:r>
                        <a:rPr lang="de-DE" sz="2000" dirty="0">
                          <a:effectLst/>
                        </a:rPr>
                        <a:t>Das Reifezeugnis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Аттестат</a:t>
                      </a:r>
                      <a:r>
                        <a:rPr lang="ru-RU" sz="20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зрелости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1447563"/>
                  </a:ext>
                </a:extLst>
              </a:tr>
              <a:tr h="510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4.</a:t>
                      </a:r>
                      <a:r>
                        <a:rPr lang="de-DE" sz="2000" dirty="0">
                          <a:effectLst/>
                        </a:rPr>
                        <a:t>Das Unternehmen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предпринимательство</a:t>
                      </a:r>
                      <a:endParaRPr lang="ru-RU" sz="20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2452197"/>
                  </a:ext>
                </a:extLst>
              </a:tr>
              <a:tr h="510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5.</a:t>
                      </a:r>
                      <a:r>
                        <a:rPr lang="de-DE" sz="2000" dirty="0">
                          <a:effectLst/>
                        </a:rPr>
                        <a:t>Der Abschluss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окончание</a:t>
                      </a:r>
                      <a:endParaRPr lang="ru-RU" sz="20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467331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6.</a:t>
                      </a:r>
                      <a:r>
                        <a:rPr lang="de-DE" sz="2000" dirty="0">
                          <a:effectLst/>
                        </a:rPr>
                        <a:t>Das Vorbild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6523189"/>
                  </a:ext>
                </a:extLst>
              </a:tr>
              <a:tr h="510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7.</a:t>
                      </a:r>
                      <a:r>
                        <a:rPr lang="de-DE" sz="2000" dirty="0">
                          <a:effectLst/>
                        </a:rPr>
                        <a:t>Dia Berufsausbildung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профессиональное образование</a:t>
                      </a:r>
                      <a:endParaRPr lang="ru-RU" sz="20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731431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8.</a:t>
                      </a:r>
                      <a:r>
                        <a:rPr lang="de-DE" sz="2000" dirty="0">
                          <a:effectLst/>
                        </a:rPr>
                        <a:t>Der Fachmann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135448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9.</a:t>
                      </a:r>
                      <a:r>
                        <a:rPr lang="de-DE" sz="2000" dirty="0">
                          <a:effectLst/>
                        </a:rPr>
                        <a:t>Der Betrieb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3850859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10.</a:t>
                      </a:r>
                      <a:r>
                        <a:rPr lang="de-DE" sz="2000" dirty="0">
                          <a:effectLst/>
                        </a:rPr>
                        <a:t>Die Bewerbung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017649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11.</a:t>
                      </a:r>
                      <a:r>
                        <a:rPr lang="de-DE" sz="2000" dirty="0">
                          <a:effectLst/>
                        </a:rPr>
                        <a:t>Der Lehrgang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</a:t>
                      </a:r>
                      <a:r>
                        <a:rPr lang="ru-RU" sz="20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курс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907315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12.</a:t>
                      </a:r>
                      <a:r>
                        <a:rPr lang="de-DE" sz="2000" dirty="0">
                          <a:effectLst/>
                        </a:rPr>
                        <a:t>Die Anforderung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907157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13.</a:t>
                      </a:r>
                      <a:r>
                        <a:rPr lang="de-DE" sz="2000" dirty="0">
                          <a:effectLst/>
                        </a:rPr>
                        <a:t>Das Angebot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предложение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9883880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14.</a:t>
                      </a:r>
                      <a:r>
                        <a:rPr lang="de-DE" sz="2000" dirty="0">
                          <a:effectLst/>
                        </a:rPr>
                        <a:t>Der Arbeitgeber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работодатель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2179124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15.</a:t>
                      </a:r>
                      <a:r>
                        <a:rPr lang="de-DE" sz="2000" dirty="0">
                          <a:effectLst/>
                        </a:rPr>
                        <a:t>kreativ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4201000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16.</a:t>
                      </a:r>
                      <a:r>
                        <a:rPr lang="de-DE" sz="2000" dirty="0">
                          <a:effectLst/>
                        </a:rPr>
                        <a:t>bevorzugen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предпочитать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353770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17.</a:t>
                      </a:r>
                      <a:r>
                        <a:rPr lang="de-DE" sz="2000" dirty="0">
                          <a:effectLst/>
                        </a:rPr>
                        <a:t>Die Arbeitskräfte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</a:t>
                      </a:r>
                      <a:r>
                        <a:rPr lang="ru-RU" sz="20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сила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517355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18.</a:t>
                      </a:r>
                      <a:r>
                        <a:rPr lang="de-DE" sz="2000" dirty="0">
                          <a:effectLst/>
                        </a:rPr>
                        <a:t>Die Werkstatt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мастерская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980562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10.</a:t>
                      </a:r>
                      <a:r>
                        <a:rPr lang="de-DE" sz="2000" dirty="0">
                          <a:effectLst/>
                        </a:rPr>
                        <a:t>Pflege- und Lehrberufe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аттестат зрелости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2303748"/>
                  </a:ext>
                </a:extLst>
              </a:tr>
              <a:tr h="25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20.</a:t>
                      </a:r>
                      <a:r>
                        <a:rPr lang="de-DE" sz="2000" dirty="0">
                          <a:effectLst/>
                        </a:rPr>
                        <a:t>entsprechen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зрелость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122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372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365125"/>
            <a:ext cx="11113168" cy="13255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а)</a:t>
            </a:r>
            <a:endParaRPr lang="ru-RU" sz="32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4" y="365124"/>
            <a:ext cx="11149263" cy="414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158" y="5390147"/>
            <a:ext cx="10748209" cy="14678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49179" y="5539298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3700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4462" y="1825625"/>
            <a:ext cx="8129337" cy="4351338"/>
          </a:xfrm>
        </p:spPr>
        <p:txBody>
          <a:bodyPr>
            <a:normAutofit/>
          </a:bodyPr>
          <a:lstStyle/>
          <a:p>
            <a:r>
              <a:rPr lang="en-US" sz="4800" dirty="0" err="1"/>
              <a:t>Ich</a:t>
            </a:r>
            <a:r>
              <a:rPr lang="en-US" sz="4800" dirty="0"/>
              <a:t> </a:t>
            </a:r>
            <a:r>
              <a:rPr lang="en-US" sz="4800" dirty="0" err="1"/>
              <a:t>möchte</a:t>
            </a:r>
            <a:r>
              <a:rPr lang="en-US" sz="4800" dirty="0"/>
              <a:t>…  </a:t>
            </a:r>
            <a:endParaRPr lang="ru-RU" sz="4800" dirty="0"/>
          </a:p>
          <a:p>
            <a:r>
              <a:rPr lang="en-US" sz="4800" dirty="0" err="1"/>
              <a:t>Dafür</a:t>
            </a:r>
            <a:r>
              <a:rPr lang="en-US" sz="4800" dirty="0"/>
              <a:t> muss </a:t>
            </a:r>
            <a:r>
              <a:rPr lang="en-US" sz="4800" dirty="0" err="1"/>
              <a:t>ich</a:t>
            </a:r>
            <a:r>
              <a:rPr lang="en-US" sz="4800" dirty="0"/>
              <a:t>…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7465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46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22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12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39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841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184</Words>
  <Application>Microsoft Office PowerPoint</Application>
  <PresentationFormat>Широкоэкранный</PresentationFormat>
  <Paragraphs>84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8</cp:revision>
  <dcterms:created xsi:type="dcterms:W3CDTF">2017-01-28T19:36:52Z</dcterms:created>
  <dcterms:modified xsi:type="dcterms:W3CDTF">2017-02-09T14:38:43Z</dcterms:modified>
</cp:coreProperties>
</file>